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1DC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3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56" y="152400"/>
            <a:ext cx="85764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3"/>
          <a:stretch/>
        </p:blipFill>
        <p:spPr bwMode="auto">
          <a:xfrm>
            <a:off x="8217925" y="152400"/>
            <a:ext cx="1002275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217925" y="493693"/>
            <a:ext cx="100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800" b="1" dirty="0" smtClean="0">
                <a:latin typeface="Rockwell Extra Bold" panose="02060903040505020403" pitchFamily="18" charset="0"/>
              </a:rPr>
            </a:br>
            <a:r>
              <a:rPr lang="en-US" sz="800" b="1" dirty="0" smtClean="0">
                <a:latin typeface="Rockwell Extra Bold" panose="02060903040505020403" pitchFamily="18" charset="0"/>
              </a:rPr>
              <a:t>Temptations</a:t>
            </a:r>
            <a:endParaRPr lang="en-US" sz="600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5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6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053A-79F6-47C3-93CE-464C1E7E1E1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3D49-6149-4A97-97A9-ECAD29AC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astorerickson.com/wp-content/uploads/2013/11/trials-and-tribul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8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3"/>
          <a:stretch/>
        </p:blipFill>
        <p:spPr bwMode="auto">
          <a:xfrm>
            <a:off x="5000932" y="304800"/>
            <a:ext cx="42954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9812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2800" b="1" dirty="0" smtClean="0">
                <a:latin typeface="Rockwell Extra Bold" panose="02060903040505020403" pitchFamily="18" charset="0"/>
              </a:rPr>
            </a:br>
            <a:r>
              <a:rPr lang="en-US" sz="2800" b="1" dirty="0" smtClean="0">
                <a:latin typeface="Rockwell Extra Bold" panose="02060903040505020403" pitchFamily="18" charset="0"/>
              </a:rPr>
              <a:t>Temptations</a:t>
            </a:r>
            <a:endParaRPr lang="en-US" sz="2000" b="1" dirty="0">
              <a:latin typeface="Rockwell Extra Bold" panose="020609030405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1619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Week 1: Introduction</a:t>
            </a:r>
          </a:p>
          <a:p>
            <a:endParaRPr lang="en-US" sz="6000" b="1" dirty="0" smtClean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To </a:t>
            </a:r>
            <a:r>
              <a:rPr lang="en-US" b="1" dirty="0"/>
              <a:t>what worldly temptation(s) did Eve succumb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2743200"/>
            <a:ext cx="8229600" cy="3046988"/>
          </a:xfrm>
          <a:prstGeom prst="rect">
            <a:avLst/>
          </a:prstGeom>
          <a:solidFill>
            <a:srgbClr val="4EC1DC">
              <a:alpha val="2500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“So when the woman saw that the tree was good for food, that it was pleasant to the eyes, and a tree desirable to make one wise, she took of its fruit and ate. She also gave to her husband with her, and he ate</a:t>
            </a:r>
            <a:r>
              <a:rPr lang="en-US" sz="3200" dirty="0" smtClean="0"/>
              <a:t>.”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200" dirty="0">
                <a:latin typeface="+mn-lt"/>
                <a:cs typeface="+mn-cs"/>
              </a:rPr>
              <a:t>~ </a:t>
            </a:r>
            <a:r>
              <a:rPr lang="en-US" sz="3200" dirty="0" smtClean="0">
                <a:latin typeface="+mn-lt"/>
                <a:cs typeface="+mn-cs"/>
              </a:rPr>
              <a:t>Genesis 3:6 (NKJV)</a:t>
            </a:r>
            <a:endParaRPr lang="en-U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method(s) did Joseph use to resist temptation? (select all that apply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/>
              <a:t>√ He reasoned with Potiphar’s wife </a:t>
            </a:r>
          </a:p>
          <a:p>
            <a:pPr marL="0" indent="0">
              <a:buNone/>
            </a:pPr>
            <a:r>
              <a:rPr lang="en-US" dirty="0"/>
              <a:t>√ He recognized sex with Potiphar’s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wife </a:t>
            </a:r>
            <a:r>
              <a:rPr lang="en-US" dirty="0"/>
              <a:t>would be a sin against God</a:t>
            </a:r>
          </a:p>
          <a:p>
            <a:pPr marL="0" indent="0">
              <a:buNone/>
            </a:pPr>
            <a:r>
              <a:rPr lang="en-US" dirty="0"/>
              <a:t>√ He fled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upload.wikimedia.org/wikipedia/commons/d/d4/Joseph_and_Potiphar's_Wi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819399"/>
            <a:ext cx="2535442" cy="300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5820966"/>
            <a:ext cx="2776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Joseph and Potiphar’s Wife </a:t>
            </a:r>
          </a:p>
          <a:p>
            <a:r>
              <a:rPr lang="en-US" dirty="0" smtClean="0"/>
              <a:t>by Guido </a:t>
            </a:r>
            <a:r>
              <a:rPr lang="en-US" dirty="0"/>
              <a:t>Reni </a:t>
            </a:r>
            <a:r>
              <a:rPr lang="en-US" dirty="0" smtClean="0"/>
              <a:t> (1631)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light of 1 John 1:9 “If we confess our sins, He is faithful and just to forgive us our sins and to cleanse us from all unrighteousness” (NKJV), what danger does habitual sin pose for the Christian?</a:t>
            </a:r>
          </a:p>
        </p:txBody>
      </p:sp>
      <p:pic>
        <p:nvPicPr>
          <p:cNvPr id="9220" name="Picture 4" descr="http://www.refiningtruth.com/wp-content/uploads/2013/03/Harden-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5024"/>
            <a:ext cx="4105275" cy="30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scriptures are meaningful to you for dealing with trials and/or temptations?</a:t>
            </a:r>
          </a:p>
        </p:txBody>
      </p:sp>
      <p:pic>
        <p:nvPicPr>
          <p:cNvPr id="10242" name="Picture 2" descr="http://goodnewstext.org/wp-content/uploads/2013/06/1Co-10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1529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kingjamesbibleonline.org/Inspirational-Images/large/James_1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83310"/>
            <a:ext cx="38100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47709"/>
              </p:ext>
            </p:extLst>
          </p:nvPr>
        </p:nvGraphicFramePr>
        <p:xfrm>
          <a:off x="533400" y="2133600"/>
          <a:ext cx="8153400" cy="3480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6324600"/>
              </a:tblGrid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Week #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</a:rPr>
                        <a:t>Topic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Introduction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Defining Trials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Lessons from Trials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4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Strategies for Enduring Trials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Defining Temptation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6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Three Types of Temptations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4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89787"/>
              </p:ext>
            </p:extLst>
          </p:nvPr>
        </p:nvGraphicFramePr>
        <p:xfrm>
          <a:off x="609600" y="2133600"/>
          <a:ext cx="7848600" cy="397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0434"/>
                <a:gridCol w="608816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Week #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</a:rPr>
                        <a:t>Topic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Lust of the Flesh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Lust of the Eye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9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Pride of Life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 dirty="0">
                          <a:effectLst/>
                        </a:rPr>
                        <a:t>Recognizing Your Temptation(s)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Temptation Strategies Part 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Temptation Strategies Part 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Stumbling, Falling, and Getting up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3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Pop Quiz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take a few minutes to complete the quiz</a:t>
            </a:r>
          </a:p>
          <a:p>
            <a:r>
              <a:rPr lang="en-US" dirty="0" smtClean="0"/>
              <a:t>This is a closed-book quiz</a:t>
            </a:r>
          </a:p>
          <a:p>
            <a:r>
              <a:rPr lang="en-US" dirty="0" smtClean="0"/>
              <a:t>We will review the questions as part of our introduction </a:t>
            </a:r>
            <a:r>
              <a:rPr lang="en-US" dirty="0" smtClean="0"/>
              <a:t>to the </a:t>
            </a:r>
            <a:r>
              <a:rPr lang="en-US" dirty="0" smtClean="0"/>
              <a:t>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sz="3500" b="1" dirty="0" smtClean="0"/>
              <a:t>Which </a:t>
            </a:r>
            <a:r>
              <a:rPr lang="en-US" sz="3500" b="1" dirty="0"/>
              <a:t>of the following are valid sources of trials? (select all that apply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√ </a:t>
            </a:r>
            <a:r>
              <a:rPr lang="en-US" dirty="0" smtClean="0"/>
              <a:t>Decisions </a:t>
            </a:r>
            <a:r>
              <a:rPr lang="en-US" dirty="0"/>
              <a:t>a person makes</a:t>
            </a:r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/>
              <a:t>Persecution </a:t>
            </a:r>
            <a:r>
              <a:rPr lang="en-US" dirty="0"/>
              <a:t>from the outside world</a:t>
            </a:r>
          </a:p>
          <a:p>
            <a:pPr marL="0" indent="0">
              <a:buNone/>
            </a:pPr>
            <a:r>
              <a:rPr lang="en-US" sz="4000" dirty="0"/>
              <a:t>√</a:t>
            </a:r>
            <a:r>
              <a:rPr lang="en-US" sz="4000" dirty="0" smtClean="0"/>
              <a:t> </a:t>
            </a:r>
            <a:r>
              <a:rPr lang="en-US" dirty="0"/>
              <a:t>Sinful intentions from </a:t>
            </a:r>
            <a:r>
              <a:rPr lang="en-US" dirty="0" smtClean="0"/>
              <a:t>others</a:t>
            </a:r>
            <a:endParaRPr lang="en-US" dirty="0"/>
          </a:p>
          <a:p>
            <a:pPr marL="0" indent="0">
              <a:buNone/>
            </a:pPr>
            <a:r>
              <a:rPr lang="en-US" sz="4000" dirty="0"/>
              <a:t>√</a:t>
            </a:r>
            <a:r>
              <a:rPr lang="en-US" sz="4000" dirty="0" smtClean="0"/>
              <a:t> </a:t>
            </a:r>
            <a:r>
              <a:rPr lang="en-US" dirty="0"/>
              <a:t>Random events</a:t>
            </a:r>
          </a:p>
          <a:p>
            <a:pPr marL="0" indent="0">
              <a:buNone/>
            </a:pPr>
            <a:r>
              <a:rPr lang="en-US" sz="4000" dirty="0"/>
              <a:t>√</a:t>
            </a:r>
            <a:r>
              <a:rPr lang="en-US" sz="4000" dirty="0" smtClean="0"/>
              <a:t> </a:t>
            </a:r>
            <a:r>
              <a:rPr lang="en-US" dirty="0"/>
              <a:t>God</a:t>
            </a:r>
          </a:p>
          <a:p>
            <a:pPr marL="0" indent="0">
              <a:buNone/>
            </a:pPr>
            <a:r>
              <a:rPr lang="en-US" sz="4000" dirty="0"/>
              <a:t>√</a:t>
            </a:r>
            <a:r>
              <a:rPr lang="en-US" sz="4000" dirty="0" smtClean="0"/>
              <a:t> </a:t>
            </a:r>
            <a:r>
              <a:rPr lang="en-US" dirty="0"/>
              <a:t>Satan</a:t>
            </a:r>
          </a:p>
          <a:p>
            <a:endParaRPr lang="en-US" dirty="0"/>
          </a:p>
        </p:txBody>
      </p:sp>
      <p:pic>
        <p:nvPicPr>
          <p:cNvPr id="1028" name="Picture 4" descr="http://blog.thomsonreuters.com/wp-content/uploads/2012/01/kodak-bankrupt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5867400" cy="37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ddmcdn.com/gif/briarwood-torn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465735" cy="35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Which of the following statements is true?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2743200"/>
            <a:ext cx="8229600" cy="2062103"/>
          </a:xfrm>
          <a:prstGeom prst="rect">
            <a:avLst/>
          </a:prstGeom>
          <a:solidFill>
            <a:srgbClr val="4EC1DC">
              <a:alpha val="2500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“Let no one say when he is tempted, </a:t>
            </a:r>
            <a:r>
              <a:rPr lang="en-US" sz="3200" dirty="0" smtClean="0"/>
              <a:t>‘I </a:t>
            </a:r>
            <a:r>
              <a:rPr lang="en-US" sz="3200" dirty="0"/>
              <a:t>am tempted by </a:t>
            </a:r>
            <a:r>
              <a:rPr lang="en-US" sz="3200" dirty="0" smtClean="0"/>
              <a:t>God’; </a:t>
            </a:r>
            <a:r>
              <a:rPr lang="en-US" sz="3200" dirty="0"/>
              <a:t>for God cannot be tempted by evil, nor does He Himself tempt anyone</a:t>
            </a:r>
            <a:r>
              <a:rPr lang="en-US" sz="3200" dirty="0" smtClean="0"/>
              <a:t>.”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200" dirty="0">
                <a:latin typeface="+mn-lt"/>
                <a:cs typeface="+mn-cs"/>
              </a:rPr>
              <a:t>~ </a:t>
            </a:r>
            <a:r>
              <a:rPr lang="en-US" sz="3200" dirty="0" smtClean="0">
                <a:latin typeface="+mn-lt"/>
                <a:cs typeface="+mn-cs"/>
              </a:rPr>
              <a:t>James 1:13(NKJV</a:t>
            </a:r>
            <a:r>
              <a:rPr lang="en-US" sz="3200" dirty="0">
                <a:latin typeface="+mn-lt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78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are some differences between trials and </a:t>
            </a:r>
            <a:r>
              <a:rPr lang="en-US" b="1" dirty="0" smtClean="0"/>
              <a:t>temptations?</a:t>
            </a:r>
          </a:p>
          <a:p>
            <a:r>
              <a:rPr lang="en-US" dirty="0" smtClean="0"/>
              <a:t>Origin</a:t>
            </a:r>
          </a:p>
          <a:p>
            <a:r>
              <a:rPr lang="en-US" dirty="0" smtClean="0"/>
              <a:t>Opportunity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Closeness to God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00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How </a:t>
            </a:r>
            <a:r>
              <a:rPr lang="en-US" b="1" dirty="0"/>
              <a:t>can a trial turn into temptation and sin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5574" y="2209800"/>
            <a:ext cx="8534401" cy="2838450"/>
            <a:chOff x="155574" y="2209800"/>
            <a:chExt cx="8534401" cy="2838450"/>
          </a:xfrm>
        </p:grpSpPr>
        <p:pic>
          <p:nvPicPr>
            <p:cNvPr id="2050" name="Picture 2" descr="http://seattletimes.com/art/mlk/index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775" y="2209800"/>
              <a:ext cx="4267200" cy="28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5574" y="2509897"/>
              <a:ext cx="426720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“Never succumb to the temptation of bitterness</a:t>
              </a:r>
              <a:r>
                <a:rPr lang="en-US" sz="3200" dirty="0" smtClean="0"/>
                <a:t>.”</a:t>
              </a:r>
              <a:endParaRPr lang="en-US" sz="3200" dirty="0"/>
            </a:p>
            <a:p>
              <a:r>
                <a:rPr lang="en-US" sz="3200" dirty="0" smtClean="0"/>
                <a:t>~ Martin </a:t>
              </a:r>
              <a:r>
                <a:rPr lang="en-US" sz="3200" dirty="0"/>
                <a:t>Luther King, Jr</a:t>
              </a:r>
              <a:r>
                <a:rPr lang="en-US" sz="3200" dirty="0" smtClean="0"/>
                <a:t>.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5574" y="2209800"/>
            <a:ext cx="8839201" cy="4031873"/>
            <a:chOff x="155574" y="2209800"/>
            <a:chExt cx="8839201" cy="4031873"/>
          </a:xfrm>
        </p:grpSpPr>
        <p:sp>
          <p:nvSpPr>
            <p:cNvPr id="6" name="Rectangle 5"/>
            <p:cNvSpPr/>
            <p:nvPr/>
          </p:nvSpPr>
          <p:spPr>
            <a:xfrm>
              <a:off x="3886200" y="2209800"/>
              <a:ext cx="5108575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“Complaining </a:t>
              </a:r>
              <a:r>
                <a:rPr lang="en-US" sz="3200" dirty="0"/>
                <a:t>is dangerous business. It can damage or even destroy your relationship with God, your relationships with other people, and even with your relationship with yourself</a:t>
              </a:r>
              <a:r>
                <a:rPr lang="en-US" sz="3200" dirty="0" smtClean="0"/>
                <a:t>.”</a:t>
              </a:r>
              <a:br>
                <a:rPr lang="en-US" sz="3200" dirty="0" smtClean="0"/>
              </a:br>
              <a:r>
                <a:rPr lang="en-US" sz="3200" dirty="0" smtClean="0"/>
                <a:t>~ Joyce Meyer</a:t>
              </a:r>
              <a:endParaRPr lang="en-US" sz="32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4" y="2362200"/>
              <a:ext cx="3273426" cy="3409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01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Which </a:t>
            </a:r>
            <a:r>
              <a:rPr lang="en-US" b="1" dirty="0"/>
              <a:t>of the following are valid sources of temptations? (select all that apply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/>
              <a:t>Our </a:t>
            </a:r>
            <a:r>
              <a:rPr lang="en-US" dirty="0"/>
              <a:t>own </a:t>
            </a:r>
            <a:r>
              <a:rPr lang="en-US" dirty="0" smtClean="0"/>
              <a:t>desires</a:t>
            </a:r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/>
              <a:t>Other people</a:t>
            </a:r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/>
              <a:t>Satan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2895600"/>
            <a:ext cx="4267200" cy="2554545"/>
          </a:xfrm>
          <a:prstGeom prst="rect">
            <a:avLst/>
          </a:prstGeom>
          <a:solidFill>
            <a:srgbClr val="4EC1DC">
              <a:alpha val="25000"/>
            </a:srgb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“But each one is tempted when he is drawn away by his own desires and enticed</a:t>
            </a:r>
            <a:r>
              <a:rPr lang="en-US" sz="3200" dirty="0" smtClean="0"/>
              <a:t>.”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200" dirty="0">
                <a:latin typeface="+mn-lt"/>
                <a:cs typeface="+mn-cs"/>
              </a:rPr>
              <a:t>~ </a:t>
            </a:r>
            <a:r>
              <a:rPr lang="en-US" sz="3200" dirty="0" smtClean="0">
                <a:latin typeface="+mn-lt"/>
                <a:cs typeface="+mn-cs"/>
              </a:rPr>
              <a:t>James 1:13(NKJV</a:t>
            </a:r>
            <a:r>
              <a:rPr lang="en-US" sz="3200" dirty="0">
                <a:latin typeface="+mn-lt"/>
                <a:cs typeface="+mn-cs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17723"/>
            <a:ext cx="4267200" cy="370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22" y="2934621"/>
            <a:ext cx="4016477" cy="370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Who/what </a:t>
            </a:r>
            <a:r>
              <a:rPr lang="en-US" b="1" dirty="0"/>
              <a:t>led Jesus into the wilderness to be tempted?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743200"/>
            <a:ext cx="8229600" cy="1569660"/>
          </a:xfrm>
          <a:prstGeom prst="rect">
            <a:avLst/>
          </a:prstGeom>
          <a:solidFill>
            <a:srgbClr val="4EC1DC">
              <a:alpha val="2500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“Then Jesus was led up by the Spirit into the wilderness to be tempted by the devil</a:t>
            </a:r>
            <a:r>
              <a:rPr lang="en-US" sz="3200" dirty="0" smtClean="0"/>
              <a:t>.”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200" dirty="0">
                <a:latin typeface="+mn-lt"/>
                <a:cs typeface="+mn-cs"/>
              </a:rPr>
              <a:t>~ </a:t>
            </a:r>
            <a:r>
              <a:rPr lang="en-US" sz="3200" dirty="0" smtClean="0">
                <a:latin typeface="+mn-lt"/>
                <a:cs typeface="+mn-cs"/>
              </a:rPr>
              <a:t>Matthew 4:1 (NKJV)</a:t>
            </a:r>
            <a:endParaRPr lang="en-U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Which </a:t>
            </a:r>
            <a:r>
              <a:rPr lang="en-US" b="1" dirty="0"/>
              <a:t>of the following statements </a:t>
            </a:r>
            <a:r>
              <a:rPr lang="en-US" b="1" dirty="0" smtClean="0"/>
              <a:t>is </a:t>
            </a:r>
            <a:r>
              <a:rPr lang="en-US" b="1" dirty="0"/>
              <a:t>false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Bible states there are two main types of sin – venial and mortal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xESEBUUEhAWFRQWDRYYGBgXFBsWGhoXHBgWHhsWGB0ZHyggGBslGxocIjEhJS0rLi4uFyAzODM4NyotLisBCgoKDg0OGxAQGiwkHyYsNCwsLCwsLiwsLCwsLCwsLCwsLCw0LCwsLCw0LCwsLCwsLCwsLCwsLCwsLCwsLCwsLP/AABEIAH0BkQMBIgACEQEDEQH/xAAcAAACAgMBAQAAAAAAAAAAAAAABgIFAQMEBwj/xABJEAABAwIDAwYKCAQFAgcAAAABAAIDBBEFEiEGEzEiQVFTkdEUFRYyUmFjcaLiBzRygZOhssEjQpLhJFRigrFDdCUzNaOzwvD/xAAYAQEBAQEBAAAAAAAAAAAAAAAAAQIDBP/EACYRAAICAgICAgIDAQEAAAAAAAABAhESEwMhMVEUMiJBkbHwoSP/2gAMAwEAAhEDEQA/APZqyt3ZAy3uL8bfsubxv/o+L+yjjHnj7H7lVxXRRVHk5OWSk0mWRxj2fxf2WPHPs/i/sqwqBWsEY3T9lr479n8X9lg457P4v7KpKiUwRN0/ZbePvZfF/ZY8f+y+P+ypyolXBE3z9lz5Qey+P+yx5Rey+P8AsqQqJTCJN/J7Lw7R+y+P5VHyl9j8fyqiKiVcIk38nsvvKb2Px/Kjyn9j8fyrz/bbaM0EDZREJM04ZYuy8WvN72Po/mq7DNtHmpZT1lI6mfKBu3Z87XE8BwHE6C19TZTGHg2uTmatP+j1Hym9j8fyo8p/Y/H8qT67G6WF4ZNUxRuIvlc8NNuk34D1lbMQxSCAB00zIweBc4C/u6UwiTdy+/8Ag2eU3sfj+VHlP7H4/lSbHj1I5rntqoS1gGZwlbZtzYZjfS501WyHFqd7yxs8bntizkB4JDLA5j0CxBv6wmMS7eT/ACG7yn9j8fyo8p/Y/H8qUKDGKaclsNRHIWjUMeHEDp05vWoyY3Stl3LqmIS5gMheM1zwFr8T0cVMYl28g4+U/sfj+VHlP7H4/lShiGMU0BAmnjjLhoHvAJHTbo9a64pGuaHNcHNIuCDcEdII4hMUXbP2MnlP7H4/lWPKf2Px/Kk9mN0pl3IqYjLe2QPGa/o2vx9XFKu1m180dbHSUr4GuLeXJKeS13Ksw2802HrJzD741E1GfI2eteU/sfj+VHlP7H4/lSNtJjgoqUzSNzuGVoaNMzzzX5hoT7guDZzHa6aVrZ6DdRvhL2yNfmbbSwPrNxpe/q42lIqnOrs9I8p/Y/H8qPKf2Px/Kk+XG6Vsu5dUxCW4GQvAdc8Ba/E9HrWyoxSCNzmvnja5sedzXPAIZ6RBPD1pihsmNnlP7H4/lR5T+x+P5V52MVlfXwtiqaY0z6cuyZhvXaOIcwcSNL34WDlZzY5Ssl3T6mJslwMhkANzwBF9Cej1pSGcxx8p/Y/H8qPKf2Px/KlWXEIWytidKxsrhdrC4BxGuobxPA9hWIMSgeXhk0bjH/5lng5OPn68ngePQVcUNkxr8p/Y/H8qPKf2Px/Kk6jx2klzbupiflaXOs8GzRxcfUOlR8oaO7B4XDy/M/iNObW2mvSCPeFMUM5jn5T+x+P5UeU/sfj+VKeI4pBTgGaZkYJ0zuDb+6/FZkxKBsW+dMwREAiQvGU34WPAq4obJjX5T+x+P5UeU/sfj+VKNPjFNJG6RlRG6NnnODxZv2jfk/ejDsWp6i+5njky8QxwJHvHEJihsmN3lP7H4/lR5T+x+P5UvITFE2y9jD5T+x+P5UeU/sfj+VLyExQ2y9jD5T+x+P5UeU/sfj+VLyExQ2y9jD5T+x+P5UeU/sfj+VLyExQ2y9jD5T+x+P5UeU/sfj+VLyExQ2y9jD5T+x+P5V1Ydjm9kDN3luDrmvwF+hKistnfrDfc79JUcVRqPJJtdjihCFzPSVOMeePsfuVXFWOMeePsfuVXFdo+Dw8v2ZEqBUyoFaOREqJUiolCEColSKiVSEColSKiVSEColSKiUIIH0zfUY/++b/8cqqq/EW4niFC2la5zKdzXySFpaAMzCePDRlhfiSvUJIweIB94v8A8rDWACwAA9QssuNs6R5aVV/meLYjC0V1cysmZCXyOLXS05mJYS7KYiNWcnLa3qHNZWOPQsgmw076KXLQWBqGnwdzBmLCbXNyHWtzZWL1WamY8gvY1xHDM0G3uvwS5tNss+pqY52TR8iIs3c0ImjNyTmDTwOv5DVZcTrHlTff+6Ex2H08OB1e7nhmldLE6Qxfygyx5Wa2dl0JFwOJXdVYG1mAZ6eL+LJTRulcLl7mZmucD/pHG3QE0bK7JMpDK9z2ySTEZg2NscbQCSGsYNALn8gmNoAFgLD1Ioh8vfXuzyrYqngkqqZ8VZEJWU7v4TKYxE8ggte69nuF731vYlLtDSRGOaGrqY6ebwnlbymdJLfTUSDgL3uPv517pFTMaSWsa0niWtAJ99uKHUzC4OLGlw4OLQSPceKYFXN2eWbeiGKrMoqIpJ2UsbZIZ4S9r9LXYbEBxFjbQi978U90ckkuFgxR7mR1Ad2waBrshDA3oF7W+5W8tMx5BcxriOBc0Ej3X4LalGXO0keC/wCHNBFDHG7xgK83sxwfblAC9unLyeIIKbsVw6M4/Sskjac9KHSC2jpAya7j0m7R2BekCnZmz5G5/SyjN28VIxtvfKL9Nte1TE6PlsotupqVtE/wtj3ROe1v8MXcHE6OB4NtxudObW9ihbG1RjxJkFDVST0ro3FwewtDNHcQdAQcvKAFy6y9cIuLHULVBTsZfIxrb8crQ2/YjXZIypUeGUVLEY5oaupjp5vCeVvKZ0kt9NRIOAve49d+dNmLYdHNj0EU/wDEb4G3Nc2Dy1jzr0jML2Xo76ZhcHFjS4cHFoJHuPFT3bb3yi/TbXtUxNPkPPaqBrNoqVkbQ1raEtaBwAEU9h7klkwMo6qKojPjA1jcuZpL/Obm5XDXle/MOK923bb3yi/TbXtUXU7C4OLGlw4OLRce48QmIXJR5bis7qWtwuWrLmhlAwSOILiHDOCDbUkZhf3rVs8+GRmMOle6KKRzTmynMA6SUt5PE3uNOe69XmgY+2djXWNxmaDY9IvwKkI268ka8dOPv6UxGfR5PshVNa+ogY2CZowyUioiiMbsuW+WS4F+YG4ve2pVHUYfEMEjmEY3rsSLS/nLcj+T7tBovcYaZjAQ1jWg8Q1oAPvtxWdwy1sjbXvbKLX6bJiNnZ5VteMuKRvqHsZE+iYI3ywGeMWbqMvTmJ6bZgee6zPhlIMJjY7EBkdiDnQv3T8ocGkFjmG7g24Jv/qGmq9UmgY8Wexrh0OaCOwodAwtyljS23mlot2cExGzweU4fWQz4ZVxziKnY2qiAngiIZI++nIAF7ZQTYDRwNgeNx9GFdeaeERwODImf4iGPIHgGwDtBcm5N7DzTe/FP7YGBuUMaG280AW7OCIYWMFmMa0X4NAaOwK0RztNE0IQqYBCEIAQhCAEIQgBCEIAVls79Yb7nfpKrVZbO/WG+536So/BqH2Q4oQhcj2FTjHnj7H7lVcsrWi7nBo6SQP+VaYx54+x+5Xl303/APpY/wC9j/TIuqdRPFNXyUPt1EqtqMQbTUG/cCRFRh5A4mzBoPedF5vg/wBJdU6eAyupnRT1AYYYw/exAusHEnknmPE39XNq0jCg34PWColeaYjttXHEpqaN9LAIpgxrakPBkF7Zsw0184C7dHC1ytm1m2lZDiLqWN1PA1sTXNfUB+WUkA2Dho0akC9hdhu6+iZIapHohUSuKrq5I6R0uQSSMpS/LHfK94ZfKzibE8OJSTsNthVVby6aal3Yjkc+Joe2ZmXhlB0cDxuC7TjYq2YUG02egFRK8mP0n1N99/hxFvsvg/L3xZ6Wa2W9ue/Hmsr3Ftqa84k+jpI4nXgY5jngjLdrHF7zfUWJFrcSONrFkjT4ZIazjFP4T4NvW7/Jm3et7Wv0WvbW1721XYUjQYo9uMMimigzjDg6SVsfLzCK7g11/NuDzcNFUu26xB0L62OGHwRlSI8jr5yOTrfp5Q16TwKZE1N+D00rBSgdq5HYlSQRhu4qKNsty05+UyRw1vYeaObpXBSbZ1TqavlMTHuppWtYGtcNC5wLn6kkAC5tbgfeLkjOqQ/IShsHj1TV5nSzUz27tpyxBwkY4nzXtdawGuuoOliU3onZJRcXTBYWVhAZWFlYQoIQhQ0CChBUKCEIUNIEIQhQQhCAEIQgBCEICEkrW+c4C/C5A/5WZJGtF3OAF+c2/wCV5/8AS7TGXwOMcX1D2j3uyAfmlja7Hn11JAAT/Apg+fT/AKpeIgD0GwLvc9RyOkeO6PaQUJHxTaOoZJSUVG1m+kpWOL5L5WjIdBbns0knXmXNDtvUeBVhfHGKqkkY12hLHXkyE2ve4sefoPqSzODPQUJDi2qrmUjq2eKIQmnbuo23zOkLmgPceZh5Rt0W950bL7bVEtXDDM+CRs7CRuQ4OidYkNdm0PC2l/fpqyQwZ6E9wAJJAAGpJsAoQVDHi7HteL8WuDh+SUfpRw6ompWCBjpGtnzSRt4ubbQ2GpAPML8QeZVGxOLYbF4RJFBLBMykLnxOeXjLHcuyE/zXsDmtzW50vsKNqz0lC8uoPpFqDJE95pzFJUZDC3PvWNJIzEkWPab9AvpbVe0uIPxCoo6WOIuZYte+4DWANzF2vKJLgBbpTJF1sboMXp3zvp2ygzMbdzNbgac9rHiOHC4XakSixsR4rWCSGICGgMj5GR2ldlbESC6+o1Onqb0KtG3OINhZWvih8EfUmMMF89uVrf8A2kX6RwGiZDB/o9NQlWHaSV2LGlAZufBRIDlObVgdxvbn6FS0G3NU/C56oxMdJHUBgytIaGkN5bhe5tfp5wlkwZ6IrLZ36w33O/SUjbD4vUVLHulmppWgNy7nMHAm9xIHWy+rTXVPOzv1hvud+ko/AiqkkOKEIXI9hU4x54+x+5SZt3s0cQpRAJRHadr8xbm4Bwta49L8k54x54+x+5VcV1j4PDyOptoTMK2TqwHx1eImpp30rojHu8lrgAOBudQOC5tnNkK6kfGwYi11LHISIzTtzFpJJaXcRxPObHm5k9FQK1SM5s8/2k2Fq62UiavY6AzZ2g07d4xuv8Nj+NracbG1yFs2r2Oq6txYK5gp3BmWN9O17ow0AXY88q5sSSC29yE+sZfjwXLUMdvwbHLuQL20vmOiUhnI4IsMMdGKeGUsLKYRskIDi0htg+2gJ57JVwjYaZta2rq6pkzmRuaAyFsee7XNvIW2zGzjrqTpronwtPQewqJYeg9hVpGVKSsQcN2Kq6V5ZTYgGUxmz5HwNkdxHJueawtoRfoVrHsyRirq7eizocm7y6jktF81/V0JnLD6J7ComN3onsKUiOcmLEmzBOJ+GmUFu43Zjy8eSW3vf9kuP+jiUB0DK4to3ziQx7sF19NM3PoBrw0BtovSDG70T2FQMTvRd2FMUFyTQl47sY+SognpKjwd0EDYm8jPZjcwBb67OIsfUsYRsfNSxVLYa0h88rXNkMd3NylxIdc2cSDYn36J0MLvRd2FY3LvRd/SVcUTZOqE/ZXZB9NUyVM07ZJZI8to4hE3Utu4hthc5RwA5zqSm1T3TvRd/SUbl3ou/pKKkG3J2yCwtm6d6Lv6Ssbl3ou7ChKIrC2bp3ou7Csbp3ou7ChqiCFPdO9F3YUbp3ou7CoWiCCp7p3ou7CjdO9E9hUNUQQp7p3onsKN070T2FQqIIU9070T2FG6d6J7ChSCFPdO9E9hWCw+iewoKIoWbeo9ijdBRlCiZB0rG+b6Q7UFFJtNs8auSmeJQzcVG8sW3zasNuIt5v5rhxXYeKSGoZE/duqKpsrnEZrWJOUAW0uSf9yZ/CWemO1YNXH1jf6gpSNJyQs45sg+V8E8FRuamCFrA/Lma5oBGoPDienQ2XPBsHlo6iI1Gaepe10kpbpyXh1g2/v1vz+qybTWxdY3+oKJxCHrWf1BKQykVcmzTH4c2ikfcCFrc4FuU2xDgPeOC5dm8Brad7BLWtlhjjytYIWgkWs0l3G40436FenEoOuj/rHesHFKfr4/6x3p0LZw7T4TPUMZuKt1O5kma7RcO00DrEGw7NdQdLVGDbFObNNPWVHhEs0BidZuQZXNDSdOJygAWtbXjzMfjam/zEX4je9Y8cU3+Zi/Eb3pSCbSoW8E2TrKVzWR17TTMlzZHQNLiL3LC7iL9IPPeysMN2aMWJT1m9BE0Rbky2I1jN7318zo51aeOab/ADMX4je9Hjmm/wAzF+I3vSkLkUUmzkcdbUVc0zTFUQblzC21g/dt1dfny24fzKoZ9HUha2B9cXUbZzII8gDr66ZubQkX4ak21V3tfiUD6R7WTRucXM0a8E+cOYFVeym0uS0Ux5HBrj/L6j6vXzKdGk5VZ2Y1shLJWtqaaq3B3IjdZmY5QLcm5t5thrwtdYwnY+elpJIIKzI59TvA/dB3JsBkcCbG9hc/dZOAKFaRnN+BX2Q2VdSSTTSStfJLYEMjEbAAb6NGlyfUPzT1s79Yb7nfpKrVZbO/WG+536Sj8CLuSscUIQuR7Cpxjzx9j9yq4qxxjzx9j9yq4rtHweHl+zIlDGX9yCoxyWNj9x/Y+taOZuQhCgBCEIAQhCAEIQhQQhChQWFlYQplYQhCmFgFJW1uAVs0zn5vCqUst4IJ3UvMAeUwWkuQTyiONlox7Z6tkcHZTPSbhgFD4Q6mLLMaMmZmkvA+cQpZtRXsfAUApDx/Z6skfnsaml3LQKLwh1MWDK0ZLs0m4HziE8UwsxvJy8gcno0HJ+7ggo48XxulpQ3wioZFmJy5nWJta9hxIFxr61JmMU5fEwTMLp2F0QBvnaASS0jQiwKRfpRdFHUwzb58VQ2ncGF1Nv4JASbRG4IDySeAOnG2i10E8r8SwR00AheaKpvG1uUNAjkDbN/lBaAcvNeylmlHqx1j2oonQGcVTDCJQwvBNg82s06XvqFbFfOscD4sKjkaCYamcMfr5s0Upcx/3xl7bf6V9Fu4/eiZZRojdASZtRglTPVZqWIwybtgNX4S5gsCeRumA7y3+oAG9rrnxfZ+tklbuQW1DYI2vr9+6EPI4jcR3D7dBsNbXQUPd1zyFJeL7P1skzTCCyobBE2Su37ohIWjUbhlw62uhsNeKbKaN7YmNkk3jxG0OflDczgNXZRo251sgojIVyyFdEi5ZEBzSFcshXRKVyyFQpzSFcshXRIVyyFAc8hXLIVvkK5ZChTRIVyyFb5CuSQoDTI5aCpyFa1ACEIQAhCEA17KbS7u0Ux5HBrj/L6j6vXzf8PgK8rwXCHTvGnJv2r02hp93G1t+Asto5TSs3qy2d+sN9zv0lVqstnfrDfc79JR+CQ+yHFCELkewqcY88fY/cquKscY88fY/cquK7R8Hh5fsyJWtwvxWJamNrg1z2hzuALgCebQHU6qEtQxrg1z2hzuALgCfcDqVo5G2KW2jvuP7H1rjr5Zd8GMeGjdZjyQdbkc/uXS4X4rn3R3mYm9o8vr4k69qFs1EVHXj8Nvconwnrx+G3uWrG8ap6SMSVEojYXhoJBN3G+lmgngD2LtDgQCDcEXB9SEtnMXVPXj8Nvco56nrx+G3uWMSxGGnZnmkbGzMBmcbC5vYfkVuY8EAg3BAIPSDwKtIls0mSp68fht7lEy1PXj8Nvco+MYDJuhPHvPQ3jc/wDTe65m41TmpNMJQZ2szFljoLA8bWvYg2vfVKRLkdRmquvH4be5Y39T14/Db3LaVgq0iZs176q68fht7kb6p68fht7lsQpSLkzXvqrrx+G3uWN9U9ePw29y2rCUjWTNe+qevH4be5G+qevH4be5bVhSi5M176p68fht7kb6p68fht7lsQpRcmaxNVdePw29yN9VdePw29y2IKUayZDf1XX/APtt7lHe1PXj8NvctqFKLkzVvanrx+G3uRvanrx+G3uW1CUW2at5U9ePw29ygfCOvH9De5dCEoZM5DFP13wNUTTS9d8AXahKGTK80Mh/6vwhQOGP634QrNCUMmVJwh3WfCFA4H7T8lcrXLUMbYOe1pPDM4C/uvxShkynOzw9P8lA7Mt9Mq7mnYwXe9rRe13ODdejVbAUpDJi6dlWH+YqB2Qj9I/mmVCUMmK52Mh9I9p71jyKh6T2nvTShSkMmK3kVD0ntPejyKh6T2nvV9h2JwVDS6CVsjQ6xLTcA9C2VddFEAZZWRgmwL3tZc9AzEXSkXKQmbQbMxwU7pGk3BbznncB+6pcEwh07xpyb9qeNrKulbTDwiYMjfI0Bwu7Mb5gBlB004qxw2iZEwBtuHEf/uCldmsmkGHUDYWANHMutCFo5grLZ36w33O/SVWqy2d+sN9zv0lR+DUPshxQhC5HsKnGPPH2P3KrirHGPPH2P3Kriu0fB4eX7M85+malc2GmrIxy6arab9DXEEE/72NH+5V9bXsmxySqILoaDCt7pblExl4A9f8AFP3sT3tbRtqKWWncx5EsRAc2PPlcCC1xFxwcAbepLOyGzEdFDURyCefwgBryYCz+GGloZ5x5nHX3dCjXZYyWPYr4f9KFSZYnvkgdHJUZHU7Y5BJGwmwfnLcpP+482nG11im1OJOr6ykpRB/AiMgdIDcMa1hdbiHOJcALiy2YFs9WUjmsirajwVk2cRGkBJGa5YXX0B5yLcSbLrgwLLX1VXeY+E0rosng55Gbd8rNm5XmcLDiisrcL6Qt4vtjLNgsVRJDBJIcQ3ThJEHsNmPcHBp4Otb8+lXe3G0dTTFm6q6WFppmvyyNc+VzzfQNaHWabCxIGt9VXybEXw5tHvZuTWmbeeCn0C3Ll3nrve/3LrxnZuSWsbUwyzwnwcRP/wAMHnKBlJYXGzSW6cNOKdj8L/kX9pdoX12AiWRoEjcRbG7KLAkNcQQDw5Lh9916W2N7qMNjdle6jAa70XGOwd9x1SVFsYG4Y+iL5iXVe+bJ4MQAcrG5S3Ob6A63/m9WrPQOkZSNheZzIIchlbDlN7EBwBuAQLdi1G/2YnVfj7PKsJipaORkeJ4fKyQThwnD3EGxB1bfK9o5y25TvDi7jjk8O6hs2kBEgjG8P8KJ1i/iRc8PUFWP2OnlyR1NZUzU8cmYMMBzc+mYuNtDa+tuZXMeC5cSlrBvbSQbvd7g8n+Gxl82bXzb2tzqJNGpyi/4Fdu2+KPojVNEAjjqN2/knM5xseHM0AjgQdVbbVbYVEclM2MsgjnpWymaRjntu4E5NAeGl9CeUDwUINkMuHSUe8lOeqEufwY6WDBly59fN435104xglTLDHEyolZG2jZC9jqQPa7K2xkFyS1x7RpYp+VE/wDO/wBDZgk0j6eN8j43vcy5dFfIfs3Jvpz9N+HBdyqdlsNbTUkcLc5DM2r25SSXFxNuYXJsFbLp+jg/LoFhZWFAZWFlYQoIQhQ0CChBUKCEIUNIEIQhQQhCAEIQgBCEIAXm/wBLlMZZqKNps57pmt+0d1lH3usPvXpCWNqMH39TSS3kHg028s2LOH8qN2W+YZfM9fFR+DUHTs872xxx1fTwuB5MFMwy+ueR2Utt7mFw9RKdcb2gqzVw0NEI2yOpw9z5LkDkk24G2g42PnBa8W2Uhkp5YomzRb6t37nGHPY2dyGgFtmi5I42uVtx7AnTTRVFO+eCojjDM+5zBzbEcL6GxI59Fns6XE4I9uag4fUvLWNqqadjHaXYQ5+W9r8dHDjzX9S1Y3X4pLhstQ/cMgkgYQzUv3btCb2843aePAnguqLZFjaCWmDpzJNK18kroL3LXAgBubhx4m93E+pXclE12HijeyYjwVsWcRW1aAA61+kA2ur2S4rx7KbZuqrIcI3hkpmARx7gyFwaGFxDt4dOVrpa+qhsbthPPWmmllimaY3ObJGxzBcC5HKDSRa/N961HZWZ9C6klnle1sjHQkU5GTLnuHcq7gQ77rD3LrwXZ+SGsjqpZppXtgLCPBgwWsWgNyus0AW0tzHpTsPHs0/Q39Wn/wC7/wDo1Ve3eHPjxB1TUUjqqkMTQMr3N3YAF7lmrbEOOuhzdjHsjg7qF8wBlfDI/M1m4sWm/Ob66WH3LVjmFVcs75YKypiD4w1zDDmaBb+WzgOnmvqdU/Qv8mymxfGKWPB4XUcLHxityFlQwS5XZZHG4J87hr0FW+M7Q1wxFtHTCG8lK1zTIDZrspcXEjjo02FudclTsYw0DKRhmaRU750hgzZnZC08nMMosRzngrV2E/8AiUdb/F5EOTd7g68hzb5s2nnX4cydi4/2VWGbZ1bsNqZnRtfPBMG6N0ym13OAOuXXhYcPWrfYPGp6oPdLUwStDGkCNrmyNcb3DwQLAWsDY36Vw4ZgEtPBOyKeZj5qhsgkbTebY3y2LzcH7l1bHbPGColnle980rLE7gQsAu0nRuhcSBzDn6UVkeNMcFZbO/WG+536Sq1WWzv1hvud+kqvwZh9kOKEIXI9hU4x54+x+5VcUxS07HG7hfRa/AIvQ/M966KSSPNPhlJ2L5UCmLxfF6H5nvR4ui9D8z3q5ox8eQtlRKZfFsXofme9HiyH0PzPemxD48hXKiU0+LIfQ/M96PFcPV/me9XYifGl7QplRKbfFUHV/me9Y8UwdWO096bET40vaFAqJTj4og6sdp71jxPB1Y7T3psQ+LL2hNKwU5+Jqfqx2nvR4mp+rHae9XaifFn7QmITn4mp+rHae9Hian6sdp71NiL8WXtCYsJ08TU/VjtPejxNT9WO096bEX40vaExYTp4mp+rHae9Hian6sdp71NiL8eQloTp4lp+rHae9Hian6sdp70zRfjyEtBTn4lp+rHae9HiWn6odp71M0XRITEJz8S0/VDtPejxLT9UO096ZoumQmITn4lp+qHae9HiWn6odp70zQ0yExCc/EtP1Q7T3o8S0/VDtPemaGmQmITn4lp+qHae9HiWn6odp70zQ0yExCc/EtP1Q7T3o8S0/VDtPemaGmQmITn4lp+qHae9HiWn6odp70zQ0yExCc/EtP1Q7T3o8S0/VDtPemaGmQmITn4lp+qHae9HiWn6odp70zQ0yExCc/EtP1Q7T3o8S0/VDtPemaGmQmITn4lp+qHae9HiWn6odp70zQ0yExCc/EtP1Q7T3o8S0/VDtPemaGmQmITn4lp+qHae9HiWn6odp70zQ0yExWWzv1hvud+kph8S0/VDtPettPhkLHBzWWI57nvUckWPE07OtCELB6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ESEBUUEhAWFRQWDRYYGBgXFBsWGhoXHBgWHhsWGB0ZHyggGBslGxocIjEhJS0rLi4uFyAzODM4NyotLisBCgoKDg0OGxAQGiwkHyYsNCwsLCwsLiwsLCwsLCwsLCwsLCw0LCwsLCw0LCwsLCwsLCwsLCwsLCwsLCwsLCwsLP/AABEIAH0BkQMBIgACEQEDEQH/xAAcAAACAgMBAQAAAAAAAAAAAAAABgIFAQMEBwj/xABJEAABAwIDAwYKCAQFAgcAAAABAAIDBBEFEiEGEzEiQVFTkdEUFRYyUmFjcaLiBzRygZOhssEjQpLhJFRigrFDdCUzNaOzwvD/xAAYAQEBAQEBAAAAAAAAAAAAAAAAAQIDBP/EACYRAAICAgICAgIDAQEAAAAAAAABAhESEwMhMVEUMiJBkbHwoSP/2gAMAwEAAhEDEQA/APZqyt3ZAy3uL8bfsubxv/o+L+yjjHnj7H7lVxXRRVHk5OWSk0mWRxj2fxf2WPHPs/i/sqwqBWsEY3T9lr479n8X9lg457P4v7KpKiUwRN0/ZbePvZfF/ZY8f+y+P+ypyolXBE3z9lz5Qey+P+yx5Rey+P8AsqQqJTCJN/J7Lw7R+y+P5VHyl9j8fyqiKiVcIk38nsvvKb2Px/Kjyn9j8fyrz/bbaM0EDZREJM04ZYuy8WvN72Po/mq7DNtHmpZT1lI6mfKBu3Z87XE8BwHE6C19TZTGHg2uTmatP+j1Hym9j8fyo8p/Y/H8qT67G6WF4ZNUxRuIvlc8NNuk34D1lbMQxSCAB00zIweBc4C/u6UwiTdy+/8Ag2eU3sfj+VHlP7H4/lSbHj1I5rntqoS1gGZwlbZtzYZjfS501WyHFqd7yxs8bntizkB4JDLA5j0CxBv6wmMS7eT/ACG7yn9j8fyo8p/Y/H8qUKDGKaclsNRHIWjUMeHEDp05vWoyY3Stl3LqmIS5gMheM1zwFr8T0cVMYl28g4+U/sfj+VHlP7H4/lShiGMU0BAmnjjLhoHvAJHTbo9a64pGuaHNcHNIuCDcEdII4hMUXbP2MnlP7H4/lWPKf2Px/Kk9mN0pl3IqYjLe2QPGa/o2vx9XFKu1m180dbHSUr4GuLeXJKeS13Ksw2802HrJzD741E1GfI2eteU/sfj+VHlP7H4/lSNtJjgoqUzSNzuGVoaNMzzzX5hoT7guDZzHa6aVrZ6DdRvhL2yNfmbbSwPrNxpe/q42lIqnOrs9I8p/Y/H8qPKf2Px/Kk+XG6Vsu5dUxCW4GQvAdc8Ba/E9HrWyoxSCNzmvnja5sedzXPAIZ6RBPD1pihsmNnlP7H4/lR5T+x+P5V52MVlfXwtiqaY0z6cuyZhvXaOIcwcSNL34WDlZzY5Ssl3T6mJslwMhkANzwBF9Cej1pSGcxx8p/Y/H8qPKf2Px/KlWXEIWytidKxsrhdrC4BxGuobxPA9hWIMSgeXhk0bjH/5lng5OPn68ngePQVcUNkxr8p/Y/H8qPKf2Px/Kk6jx2klzbupiflaXOs8GzRxcfUOlR8oaO7B4XDy/M/iNObW2mvSCPeFMUM5jn5T+x+P5UeU/sfj+VKeI4pBTgGaZkYJ0zuDb+6/FZkxKBsW+dMwREAiQvGU34WPAq4obJjX5T+x+P5UeU/sfj+VKNPjFNJG6RlRG6NnnODxZv2jfk/ejDsWp6i+5njky8QxwJHvHEJihsmN3lP7H4/lR5T+x+P5UvITFE2y9jD5T+x+P5UeU/sfj+VLyExQ2y9jD5T+x+P5UeU/sfj+VLyExQ2y9jD5T+x+P5UeU/sfj+VLyExQ2y9jD5T+x+P5UeU/sfj+VLyExQ2y9jD5T+x+P5V1Ydjm9kDN3luDrmvwF+hKistnfrDfc79JUcVRqPJJtdjihCFzPSVOMeePsfuVXFWOMeePsfuVXFdo+Dw8v2ZEqBUyoFaOREqJUiolCEColSKiVSEColSKiVSEColSKiUIIH0zfUY/++b/8cqqq/EW4niFC2la5zKdzXySFpaAMzCePDRlhfiSvUJIweIB94v8A8rDWACwAA9QssuNs6R5aVV/meLYjC0V1cysmZCXyOLXS05mJYS7KYiNWcnLa3qHNZWOPQsgmw076KXLQWBqGnwdzBmLCbXNyHWtzZWL1WamY8gvY1xHDM0G3uvwS5tNss+pqY52TR8iIs3c0ImjNyTmDTwOv5DVZcTrHlTff+6Ex2H08OB1e7nhmldLE6Qxfygyx5Wa2dl0JFwOJXdVYG1mAZ6eL+LJTRulcLl7mZmucD/pHG3QE0bK7JMpDK9z2ySTEZg2NscbQCSGsYNALn8gmNoAFgLD1Ioh8vfXuzyrYqngkqqZ8VZEJWU7v4TKYxE8ggte69nuF731vYlLtDSRGOaGrqY6ebwnlbymdJLfTUSDgL3uPv517pFTMaSWsa0niWtAJ99uKHUzC4OLGlw4OLQSPceKYFXN2eWbeiGKrMoqIpJ2UsbZIZ4S9r9LXYbEBxFjbQi978U90ckkuFgxR7mR1Ad2waBrshDA3oF7W+5W8tMx5BcxriOBc0Ej3X4LalGXO0keC/wCHNBFDHG7xgK83sxwfblAC9unLyeIIKbsVw6M4/Sskjac9KHSC2jpAya7j0m7R2BekCnZmz5G5/SyjN28VIxtvfKL9Nte1TE6PlsotupqVtE/wtj3ROe1v8MXcHE6OB4NtxudObW9ihbG1RjxJkFDVST0ro3FwewtDNHcQdAQcvKAFy6y9cIuLHULVBTsZfIxrb8crQ2/YjXZIypUeGUVLEY5oaupjp5vCeVvKZ0kt9NRIOAve49d+dNmLYdHNj0EU/wDEb4G3Nc2Dy1jzr0jML2Xo76ZhcHFjS4cHFoJHuPFT3bb3yi/TbXtUxNPkPPaqBrNoqVkbQ1raEtaBwAEU9h7klkwMo6qKojPjA1jcuZpL/Obm5XDXle/MOK923bb3yi/TbXtUXU7C4OLGlw4OLRce48QmIXJR5bis7qWtwuWrLmhlAwSOILiHDOCDbUkZhf3rVs8+GRmMOle6KKRzTmynMA6SUt5PE3uNOe69XmgY+2djXWNxmaDY9IvwKkI268ka8dOPv6UxGfR5PshVNa+ogY2CZowyUioiiMbsuW+WS4F+YG4ve2pVHUYfEMEjmEY3rsSLS/nLcj+T7tBovcYaZjAQ1jWg8Q1oAPvtxWdwy1sjbXvbKLX6bJiNnZ5VteMuKRvqHsZE+iYI3ywGeMWbqMvTmJ6bZgee6zPhlIMJjY7EBkdiDnQv3T8ocGkFjmG7g24Jv/qGmq9UmgY8Wexrh0OaCOwodAwtyljS23mlot2cExGzweU4fWQz4ZVxziKnY2qiAngiIZI++nIAF7ZQTYDRwNgeNx9GFdeaeERwODImf4iGPIHgGwDtBcm5N7DzTe/FP7YGBuUMaG280AW7OCIYWMFmMa0X4NAaOwK0RztNE0IQqYBCEIAQhCAEIQgBCEIAVls79Yb7nfpKrVZbO/WG+536So/BqH2Q4oQhcj2FTjHnj7H7lVcsrWi7nBo6SQP+VaYx54+x+5Xl303/APpY/wC9j/TIuqdRPFNXyUPt1EqtqMQbTUG/cCRFRh5A4mzBoPedF5vg/wBJdU6eAyupnRT1AYYYw/exAusHEnknmPE39XNq0jCg34PWColeaYjttXHEpqaN9LAIpgxrakPBkF7Zsw0184C7dHC1ytm1m2lZDiLqWN1PA1sTXNfUB+WUkA2Dho0akC9hdhu6+iZIapHohUSuKrq5I6R0uQSSMpS/LHfK94ZfKzibE8OJSTsNthVVby6aal3Yjkc+Joe2ZmXhlB0cDxuC7TjYq2YUG02egFRK8mP0n1N99/hxFvsvg/L3xZ6Wa2W9ue/Hmsr3Ftqa84k+jpI4nXgY5jngjLdrHF7zfUWJFrcSONrFkjT4ZIazjFP4T4NvW7/Jm3et7Wv0WvbW1721XYUjQYo9uMMimigzjDg6SVsfLzCK7g11/NuDzcNFUu26xB0L62OGHwRlSI8jr5yOTrfp5Q16TwKZE1N+D00rBSgdq5HYlSQRhu4qKNsty05+UyRw1vYeaObpXBSbZ1TqavlMTHuppWtYGtcNC5wLn6kkAC5tbgfeLkjOqQ/IShsHj1TV5nSzUz27tpyxBwkY4nzXtdawGuuoOliU3onZJRcXTBYWVhAZWFlYQoIQhQ0CChBUKCEIUNIEIQhQQhCAEIQgBCEICEkrW+c4C/C5A/5WZJGtF3OAF+c2/wCV5/8AS7TGXwOMcX1D2j3uyAfmlja7Hn11JAAT/Apg+fT/AKpeIgD0GwLvc9RyOkeO6PaQUJHxTaOoZJSUVG1m+kpWOL5L5WjIdBbns0knXmXNDtvUeBVhfHGKqkkY12hLHXkyE2ve4sefoPqSzODPQUJDi2qrmUjq2eKIQmnbuo23zOkLmgPceZh5Rt0W950bL7bVEtXDDM+CRs7CRuQ4OidYkNdm0PC2l/fpqyQwZ6E9wAJJAAGpJsAoQVDHi7HteL8WuDh+SUfpRw6ompWCBjpGtnzSRt4ubbQ2GpAPML8QeZVGxOLYbF4RJFBLBMykLnxOeXjLHcuyE/zXsDmtzW50vsKNqz0lC8uoPpFqDJE95pzFJUZDC3PvWNJIzEkWPab9AvpbVe0uIPxCoo6WOIuZYte+4DWANzF2vKJLgBbpTJF1sboMXp3zvp2ygzMbdzNbgac9rHiOHC4XakSixsR4rWCSGICGgMj5GR2ldlbESC6+o1Onqb0KtG3OINhZWvih8EfUmMMF89uVrf8A2kX6RwGiZDB/o9NQlWHaSV2LGlAZufBRIDlObVgdxvbn6FS0G3NU/C56oxMdJHUBgytIaGkN5bhe5tfp5wlkwZ6IrLZ36w33O/SUjbD4vUVLHulmppWgNy7nMHAm9xIHWy+rTXVPOzv1hvud+ko/AiqkkOKEIXI9hU4x54+x+5SZt3s0cQpRAJRHadr8xbm4Bwta49L8k54x54+x+5VcV1j4PDyOptoTMK2TqwHx1eImpp30rojHu8lrgAOBudQOC5tnNkK6kfGwYi11LHISIzTtzFpJJaXcRxPObHm5k9FQK1SM5s8/2k2Fq62UiavY6AzZ2g07d4xuv8Nj+NracbG1yFs2r2Oq6txYK5gp3BmWN9O17ow0AXY88q5sSSC29yE+sZfjwXLUMdvwbHLuQL20vmOiUhnI4IsMMdGKeGUsLKYRskIDi0htg+2gJ57JVwjYaZta2rq6pkzmRuaAyFsee7XNvIW2zGzjrqTpronwtPQewqJYeg9hVpGVKSsQcN2Kq6V5ZTYgGUxmz5HwNkdxHJueawtoRfoVrHsyRirq7eizocm7y6jktF81/V0JnLD6J7ComN3onsKUiOcmLEmzBOJ+GmUFu43Zjy8eSW3vf9kuP+jiUB0DK4to3ziQx7sF19NM3PoBrw0BtovSDG70T2FQMTvRd2FMUFyTQl47sY+SognpKjwd0EDYm8jPZjcwBb67OIsfUsYRsfNSxVLYa0h88rXNkMd3NylxIdc2cSDYn36J0MLvRd2FY3LvRd/SVcUTZOqE/ZXZB9NUyVM07ZJZI8to4hE3Utu4hthc5RwA5zqSm1T3TvRd/SUbl3ou/pKKkG3J2yCwtm6d6Lv6Ssbl3ou7ChKIrC2bp3ou7Csbp3ou7ChqiCFPdO9F3YUbp3ou7CoWiCCp7p3ou7CjdO9E9hUNUQQp7p3onsKN070T2FQqIIU9070T2FG6d6J7ChSCFPdO9E9hWCw+iewoKIoWbeo9ijdBRlCiZB0rG+b6Q7UFFJtNs8auSmeJQzcVG8sW3zasNuIt5v5rhxXYeKSGoZE/duqKpsrnEZrWJOUAW0uSf9yZ/CWemO1YNXH1jf6gpSNJyQs45sg+V8E8FRuamCFrA/Lma5oBGoPDienQ2XPBsHlo6iI1Gaepe10kpbpyXh1g2/v1vz+qybTWxdY3+oKJxCHrWf1BKQykVcmzTH4c2ikfcCFrc4FuU2xDgPeOC5dm8Brad7BLWtlhjjytYIWgkWs0l3G40436FenEoOuj/rHesHFKfr4/6x3p0LZw7T4TPUMZuKt1O5kma7RcO00DrEGw7NdQdLVGDbFObNNPWVHhEs0BidZuQZXNDSdOJygAWtbXjzMfjam/zEX4je9Y8cU3+Zi/Eb3pSCbSoW8E2TrKVzWR17TTMlzZHQNLiL3LC7iL9IPPeysMN2aMWJT1m9BE0Rbky2I1jN7318zo51aeOab/ADMX4je9Hjmm/wAzF+I3vSkLkUUmzkcdbUVc0zTFUQblzC21g/dt1dfny24fzKoZ9HUha2B9cXUbZzII8gDr66ZubQkX4ak21V3tfiUD6R7WTRucXM0a8E+cOYFVeym0uS0Ux5HBrj/L6j6vXzKdGk5VZ2Y1shLJWtqaaq3B3IjdZmY5QLcm5t5thrwtdYwnY+elpJIIKzI59TvA/dB3JsBkcCbG9hc/dZOAKFaRnN+BX2Q2VdSSTTSStfJLYEMjEbAAb6NGlyfUPzT1s79Yb7nfpKrVZbO/WG+536Sj8CLuSscUIQuR7Cpxjzx9j9yq4qxxjzx9j9yq4rtHweHl+zIlDGX9yCoxyWNj9x/Y+taOZuQhCgBCEIAQhCAEIQhQQhChQWFlYQplYQhCmFgFJW1uAVs0zn5vCqUst4IJ3UvMAeUwWkuQTyiONlox7Z6tkcHZTPSbhgFD4Q6mLLMaMmZmkvA+cQpZtRXsfAUApDx/Z6skfnsaml3LQKLwh1MWDK0ZLs0m4HziE8UwsxvJy8gcno0HJ+7ggo48XxulpQ3wioZFmJy5nWJta9hxIFxr61JmMU5fEwTMLp2F0QBvnaASS0jQiwKRfpRdFHUwzb58VQ2ncGF1Nv4JASbRG4IDySeAOnG2i10E8r8SwR00AheaKpvG1uUNAjkDbN/lBaAcvNeylmlHqx1j2oonQGcVTDCJQwvBNg82s06XvqFbFfOscD4sKjkaCYamcMfr5s0Upcx/3xl7bf6V9Fu4/eiZZRojdASZtRglTPVZqWIwybtgNX4S5gsCeRumA7y3+oAG9rrnxfZ+tklbuQW1DYI2vr9+6EPI4jcR3D7dBsNbXQUPd1zyFJeL7P1skzTCCyobBE2Su37ohIWjUbhlw62uhsNeKbKaN7YmNkk3jxG0OflDczgNXZRo251sgojIVyyFdEi5ZEBzSFcshXRKVyyFQpzSFcshXRIVyyFAc8hXLIVvkK5ZChTRIVyyFb5CuSQoDTI5aCpyFa1ACEIQAhCEA17KbS7u0Ux5HBrj/L6j6vXzf8PgK8rwXCHTvGnJv2r02hp93G1t+Asto5TSs3qy2d+sN9zv0lVqstnfrDfc79JR+CQ+yHFCELkewqcY88fY/cquKscY88fY/cquK7R8Hh5fsyJWtwvxWJamNrg1z2hzuALgCebQHU6qEtQxrg1z2hzuALgCfcDqVo5G2KW2jvuP7H1rjr5Zd8GMeGjdZjyQdbkc/uXS4X4rn3R3mYm9o8vr4k69qFs1EVHXj8Nvconwnrx+G3uWrG8ap6SMSVEojYXhoJBN3G+lmgngD2LtDgQCDcEXB9SEtnMXVPXj8Nvco56nrx+G3uWMSxGGnZnmkbGzMBmcbC5vYfkVuY8EAg3BAIPSDwKtIls0mSp68fht7lEy1PXj8Nvco+MYDJuhPHvPQ3jc/wDTe65m41TmpNMJQZ2szFljoLA8bWvYg2vfVKRLkdRmquvH4be5Y39T14/Db3LaVgq0iZs176q68fht7kb6p68fht7lsQpSLkzXvqrrx+G3uWN9U9ePw29y2rCUjWTNe+qevH4be5G+qevH4be5bVhSi5M176p68fht7kb6p68fht7lsQpRcmaxNVdePw29yN9VdePw29y2IKUayZDf1XX/APtt7lHe1PXj8NvctqFKLkzVvanrx+G3uRvanrx+G3uW1CUW2at5U9ePw29ygfCOvH9De5dCEoZM5DFP13wNUTTS9d8AXahKGTK80Mh/6vwhQOGP634QrNCUMmVJwh3WfCFA4H7T8lcrXLUMbYOe1pPDM4C/uvxShkynOzw9P8lA7Mt9Mq7mnYwXe9rRe13ODdejVbAUpDJi6dlWH+YqB2Qj9I/mmVCUMmK52Mh9I9p71jyKh6T2nvTShSkMmK3kVD0ntPejyKh6T2nvV9h2JwVDS6CVsjQ6xLTcA9C2VddFEAZZWRgmwL3tZc9AzEXSkXKQmbQbMxwU7pGk3BbznncB+6pcEwh07xpyb9qeNrKulbTDwiYMjfI0Bwu7Mb5gBlB004qxw2iZEwBtuHEf/uCldmsmkGHUDYWANHMutCFo5grLZ36w33O/SVWqy2d+sN9zv0lR+DUPshxQhC5HsKnGPPH2P3KrirHGPPH2P3Kriu0fB4eX7M85+malc2GmrIxy6arab9DXEEE/72NH+5V9bXsmxySqILoaDCt7pblExl4A9f8AFP3sT3tbRtqKWWncx5EsRAc2PPlcCC1xFxwcAbepLOyGzEdFDURyCefwgBryYCz+GGloZ5x5nHX3dCjXZYyWPYr4f9KFSZYnvkgdHJUZHU7Y5BJGwmwfnLcpP+482nG11im1OJOr6ykpRB/AiMgdIDcMa1hdbiHOJcALiy2YFs9WUjmsirajwVk2cRGkBJGa5YXX0B5yLcSbLrgwLLX1VXeY+E0rosng55Gbd8rNm5XmcLDiisrcL6Qt4vtjLNgsVRJDBJIcQ3ThJEHsNmPcHBp4Otb8+lXe3G0dTTFm6q6WFppmvyyNc+VzzfQNaHWabCxIGt9VXybEXw5tHvZuTWmbeeCn0C3Ll3nrve/3LrxnZuSWsbUwyzwnwcRP/wAMHnKBlJYXGzSW6cNOKdj8L/kX9pdoX12AiWRoEjcRbG7KLAkNcQQDw5Lh9916W2N7qMNjdle6jAa70XGOwd9x1SVFsYG4Y+iL5iXVe+bJ4MQAcrG5S3Ob6A63/m9WrPQOkZSNheZzIIchlbDlN7EBwBuAQLdi1G/2YnVfj7PKsJipaORkeJ4fKyQThwnD3EGxB1bfK9o5y25TvDi7jjk8O6hs2kBEgjG8P8KJ1i/iRc8PUFWP2OnlyR1NZUzU8cmYMMBzc+mYuNtDa+tuZXMeC5cSlrBvbSQbvd7g8n+Gxl82bXzb2tzqJNGpyi/4Fdu2+KPojVNEAjjqN2/knM5xseHM0AjgQdVbbVbYVEclM2MsgjnpWymaRjntu4E5NAeGl9CeUDwUINkMuHSUe8lOeqEufwY6WDBly59fN435104xglTLDHEyolZG2jZC9jqQPa7K2xkFyS1x7RpYp+VE/wDO/wBDZgk0j6eN8j43vcy5dFfIfs3Jvpz9N+HBdyqdlsNbTUkcLc5DM2r25SSXFxNuYXJsFbLp+jg/LoFhZWFAZWFlYQoIQhQ0CChBUKCEIUNIEIQhQQhCAEIQgBCEIAXm/wBLlMZZqKNps57pmt+0d1lH3usPvXpCWNqMH39TSS3kHg028s2LOH8qN2W+YZfM9fFR+DUHTs872xxx1fTwuB5MFMwy+ueR2Utt7mFw9RKdcb2gqzVw0NEI2yOpw9z5LkDkk24G2g42PnBa8W2Uhkp5YomzRb6t37nGHPY2dyGgFtmi5I42uVtx7AnTTRVFO+eCojjDM+5zBzbEcL6GxI59Fns6XE4I9uag4fUvLWNqqadjHaXYQ5+W9r8dHDjzX9S1Y3X4pLhstQ/cMgkgYQzUv3btCb2843aePAnguqLZFjaCWmDpzJNK18kroL3LXAgBubhx4m93E+pXclE12HijeyYjwVsWcRW1aAA61+kA2ur2S4rx7KbZuqrIcI3hkpmARx7gyFwaGFxDt4dOVrpa+qhsbthPPWmmllimaY3ObJGxzBcC5HKDSRa/N961HZWZ9C6klnle1sjHQkU5GTLnuHcq7gQ77rD3LrwXZ+SGsjqpZppXtgLCPBgwWsWgNyus0AW0tzHpTsPHs0/Q39Wn/wC7/wDo1Ve3eHPjxB1TUUjqqkMTQMr3N3YAF7lmrbEOOuhzdjHsjg7qF8wBlfDI/M1m4sWm/Ob66WH3LVjmFVcs75YKypiD4w1zDDmaBb+WzgOnmvqdU/Qv8mymxfGKWPB4XUcLHxityFlQwS5XZZHG4J87hr0FW+M7Q1wxFtHTCG8lK1zTIDZrspcXEjjo02FudclTsYw0DKRhmaRU750hgzZnZC08nMMosRzngrV2E/8AiUdb/F5EOTd7g68hzb5s2nnX4cydi4/2VWGbZ1bsNqZnRtfPBMG6N0ym13OAOuXXhYcPWrfYPGp6oPdLUwStDGkCNrmyNcb3DwQLAWsDY36Vw4ZgEtPBOyKeZj5qhsgkbTebY3y2LzcH7l1bHbPGColnle980rLE7gQsAu0nRuhcSBzDn6UVkeNMcFZbO/WG+536Sq1WWzv1hvud+kqvwZh9kOKEIXI9hU4x54+x+5VcUxS07HG7hfRa/AIvQ/M966KSSPNPhlJ2L5UCmLxfF6H5nvR4ui9D8z3q5ox8eQtlRKZfFsXofme9HiyH0PzPemxD48hXKiU0+LIfQ/M96PFcPV/me9XYifGl7QplRKbfFUHV/me9Y8UwdWO096bET40vaFAqJTj4og6sdp71jxPB1Y7T3psQ+LL2hNKwU5+Jqfqx2nvR4mp+rHae9XaifFn7QmITn4mp+rHae9Hian6sdp71NiL8WXtCYsJ08TU/VjtPejxNT9WO096bEX40vaExYTp4mp+rHae9Hian6sdp71NiL8eQloTp4lp+rHae9Hian6sdp70zRfjyEtBTn4lp+rHae9HiWn6odp71M0XRITEJz8S0/VDtPejxLT9UO096ZoumQmITn4lp+qHae9HiWn6odp70zQ0yExCc/EtP1Q7T3o8S0/VDtPemaGmQmITn4lp+qHae9HiWn6odp70zQ0yExCc/EtP1Q7T3o8S0/VDtPemaGmQmITn4lp+qHae9HiWn6odp70zQ0yExCc/EtP1Q7T3o8S0/VDtPemaGmQmITn4lp+qHae9HiWn6odp70zQ0yExCc/EtP1Q7T3o8S0/VDtPemaGmQmITn4lp+qHae9HiWn6odp70zQ0yExCc/EtP1Q7T3o8S0/VDtPemaGmQmITn4lp+qHae9HiWn6odp70zQ0yExWWzv1hvud+kph8S0/VDtPettPhkLHBzWWI57nvUckWPE07OtCELB6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ESEBUUEhAWFRQWDRYYGBgXFBsWGhoXHBgWHhsWGB0ZHyggGBslGxocIjEhJS0rLi4uFyAzODM4NyotLisBCgoKDg0OGxAQGiwkHyYsNCwsLCwsLiwsLCwsLCwsLCwsLCw0LCwsLCw0LCwsLCwsLCwsLCwsLCwsLCwsLCwsLP/AABEIAH0BkQMBIgACEQEDEQH/xAAcAAACAgMBAQAAAAAAAAAAAAAABgIFAQMEBwj/xABJEAABAwIDAwYKCAQFAgcAAAABAAIDBBEFEiEGEzEiQVFTkdEUFRYyUmFjcaLiBzRygZOhssEjQpLhJFRigrFDdCUzNaOzwvD/xAAYAQEBAQEBAAAAAAAAAAAAAAAAAQIDBP/EACYRAAICAgICAgIDAQEAAAAAAAABAhESEwMhMVEUMiJBkbHwoSP/2gAMAwEAAhEDEQA/APZqyt3ZAy3uL8bfsubxv/o+L+yjjHnj7H7lVxXRRVHk5OWSk0mWRxj2fxf2WPHPs/i/sqwqBWsEY3T9lr479n8X9lg457P4v7KpKiUwRN0/ZbePvZfF/ZY8f+y+P+ypyolXBE3z9lz5Qey+P+yx5Rey+P8AsqQqJTCJN/J7Lw7R+y+P5VHyl9j8fyqiKiVcIk38nsvvKb2Px/Kjyn9j8fyrz/bbaM0EDZREJM04ZYuy8WvN72Po/mq7DNtHmpZT1lI6mfKBu3Z87XE8BwHE6C19TZTGHg2uTmatP+j1Hym9j8fyo8p/Y/H8qT67G6WF4ZNUxRuIvlc8NNuk34D1lbMQxSCAB00zIweBc4C/u6UwiTdy+/8Ag2eU3sfj+VHlP7H4/lSbHj1I5rntqoS1gGZwlbZtzYZjfS501WyHFqd7yxs8bntizkB4JDLA5j0CxBv6wmMS7eT/ACG7yn9j8fyo8p/Y/H8qUKDGKaclsNRHIWjUMeHEDp05vWoyY3Stl3LqmIS5gMheM1zwFr8T0cVMYl28g4+U/sfj+VHlP7H4/lShiGMU0BAmnjjLhoHvAJHTbo9a64pGuaHNcHNIuCDcEdII4hMUXbP2MnlP7H4/lWPKf2Px/Kk9mN0pl3IqYjLe2QPGa/o2vx9XFKu1m180dbHSUr4GuLeXJKeS13Ksw2802HrJzD741E1GfI2eteU/sfj+VHlP7H4/lSNtJjgoqUzSNzuGVoaNMzzzX5hoT7guDZzHa6aVrZ6DdRvhL2yNfmbbSwPrNxpe/q42lIqnOrs9I8p/Y/H8qPKf2Px/Kk+XG6Vsu5dUxCW4GQvAdc8Ba/E9HrWyoxSCNzmvnja5sedzXPAIZ6RBPD1pihsmNnlP7H4/lR5T+x+P5V52MVlfXwtiqaY0z6cuyZhvXaOIcwcSNL34WDlZzY5Ssl3T6mJslwMhkANzwBF9Cej1pSGcxx8p/Y/H8qPKf2Px/KlWXEIWytidKxsrhdrC4BxGuobxPA9hWIMSgeXhk0bjH/5lng5OPn68ngePQVcUNkxr8p/Y/H8qPKf2Px/Kk6jx2klzbupiflaXOs8GzRxcfUOlR8oaO7B4XDy/M/iNObW2mvSCPeFMUM5jn5T+x+P5UeU/sfj+VKeI4pBTgGaZkYJ0zuDb+6/FZkxKBsW+dMwREAiQvGU34WPAq4obJjX5T+x+P5UeU/sfj+VKNPjFNJG6RlRG6NnnODxZv2jfk/ejDsWp6i+5njky8QxwJHvHEJihsmN3lP7H4/lR5T+x+P5UvITFE2y9jD5T+x+P5UeU/sfj+VLyExQ2y9jD5T+x+P5UeU/sfj+VLyExQ2y9jD5T+x+P5UeU/sfj+VLyExQ2y9jD5T+x+P5UeU/sfj+VLyExQ2y9jD5T+x+P5V1Ydjm9kDN3luDrmvwF+hKistnfrDfc79JUcVRqPJJtdjihCFzPSVOMeePsfuVXFWOMeePsfuVXFdo+Dw8v2ZEqBUyoFaOREqJUiolCEColSKiVSEColSKiVSEColSKiUIIH0zfUY/++b/8cqqq/EW4niFC2la5zKdzXySFpaAMzCePDRlhfiSvUJIweIB94v8A8rDWACwAA9QssuNs6R5aVV/meLYjC0V1cysmZCXyOLXS05mJYS7KYiNWcnLa3qHNZWOPQsgmw076KXLQWBqGnwdzBmLCbXNyHWtzZWL1WamY8gvY1xHDM0G3uvwS5tNss+pqY52TR8iIs3c0ImjNyTmDTwOv5DVZcTrHlTff+6Ex2H08OB1e7nhmldLE6Qxfygyx5Wa2dl0JFwOJXdVYG1mAZ6eL+LJTRulcLl7mZmucD/pHG3QE0bK7JMpDK9z2ySTEZg2NscbQCSGsYNALn8gmNoAFgLD1Ioh8vfXuzyrYqngkqqZ8VZEJWU7v4TKYxE8ggte69nuF731vYlLtDSRGOaGrqY6ebwnlbymdJLfTUSDgL3uPv517pFTMaSWsa0niWtAJ99uKHUzC4OLGlw4OLQSPceKYFXN2eWbeiGKrMoqIpJ2UsbZIZ4S9r9LXYbEBxFjbQi978U90ckkuFgxR7mR1Ad2waBrshDA3oF7W+5W8tMx5BcxriOBc0Ej3X4LalGXO0keC/wCHNBFDHG7xgK83sxwfblAC9unLyeIIKbsVw6M4/Sskjac9KHSC2jpAya7j0m7R2BekCnZmz5G5/SyjN28VIxtvfKL9Nte1TE6PlsotupqVtE/wtj3ROe1v8MXcHE6OB4NtxudObW9ihbG1RjxJkFDVST0ro3FwewtDNHcQdAQcvKAFy6y9cIuLHULVBTsZfIxrb8crQ2/YjXZIypUeGUVLEY5oaupjp5vCeVvKZ0kt9NRIOAve49d+dNmLYdHNj0EU/wDEb4G3Nc2Dy1jzr0jML2Xo76ZhcHFjS4cHFoJHuPFT3bb3yi/TbXtUxNPkPPaqBrNoqVkbQ1raEtaBwAEU9h7klkwMo6qKojPjA1jcuZpL/Obm5XDXle/MOK923bb3yi/TbXtUXU7C4OLGlw4OLRce48QmIXJR5bis7qWtwuWrLmhlAwSOILiHDOCDbUkZhf3rVs8+GRmMOle6KKRzTmynMA6SUt5PE3uNOe69XmgY+2djXWNxmaDY9IvwKkI268ka8dOPv6UxGfR5PshVNa+ogY2CZowyUioiiMbsuW+WS4F+YG4ve2pVHUYfEMEjmEY3rsSLS/nLcj+T7tBovcYaZjAQ1jWg8Q1oAPvtxWdwy1sjbXvbKLX6bJiNnZ5VteMuKRvqHsZE+iYI3ywGeMWbqMvTmJ6bZgee6zPhlIMJjY7EBkdiDnQv3T8ocGkFjmG7g24Jv/qGmq9UmgY8Wexrh0OaCOwodAwtyljS23mlot2cExGzweU4fWQz4ZVxziKnY2qiAngiIZI++nIAF7ZQTYDRwNgeNx9GFdeaeERwODImf4iGPIHgGwDtBcm5N7DzTe/FP7YGBuUMaG280AW7OCIYWMFmMa0X4NAaOwK0RztNE0IQqYBCEIAQhCAEIQgBCEIAVls79Yb7nfpKrVZbO/WG+536So/BqH2Q4oQhcj2FTjHnj7H7lVcsrWi7nBo6SQP+VaYx54+x+5Xl303/APpY/wC9j/TIuqdRPFNXyUPt1EqtqMQbTUG/cCRFRh5A4mzBoPedF5vg/wBJdU6eAyupnRT1AYYYw/exAusHEnknmPE39XNq0jCg34PWColeaYjttXHEpqaN9LAIpgxrakPBkF7Zsw0184C7dHC1ytm1m2lZDiLqWN1PA1sTXNfUB+WUkA2Dho0akC9hdhu6+iZIapHohUSuKrq5I6R0uQSSMpS/LHfK94ZfKzibE8OJSTsNthVVby6aal3Yjkc+Joe2ZmXhlB0cDxuC7TjYq2YUG02egFRK8mP0n1N99/hxFvsvg/L3xZ6Wa2W9ue/Hmsr3Ftqa84k+jpI4nXgY5jngjLdrHF7zfUWJFrcSONrFkjT4ZIazjFP4T4NvW7/Jm3et7Wv0WvbW1721XYUjQYo9uMMimigzjDg6SVsfLzCK7g11/NuDzcNFUu26xB0L62OGHwRlSI8jr5yOTrfp5Q16TwKZE1N+D00rBSgdq5HYlSQRhu4qKNsty05+UyRw1vYeaObpXBSbZ1TqavlMTHuppWtYGtcNC5wLn6kkAC5tbgfeLkjOqQ/IShsHj1TV5nSzUz27tpyxBwkY4nzXtdawGuuoOliU3onZJRcXTBYWVhAZWFlYQoIQhQ0CChBUKCEIUNIEIQhQQhCAEIQgBCEICEkrW+c4C/C5A/5WZJGtF3OAF+c2/wCV5/8AS7TGXwOMcX1D2j3uyAfmlja7Hn11JAAT/Apg+fT/AKpeIgD0GwLvc9RyOkeO6PaQUJHxTaOoZJSUVG1m+kpWOL5L5WjIdBbns0knXmXNDtvUeBVhfHGKqkkY12hLHXkyE2ve4sefoPqSzODPQUJDi2qrmUjq2eKIQmnbuo23zOkLmgPceZh5Rt0W950bL7bVEtXDDM+CRs7CRuQ4OidYkNdm0PC2l/fpqyQwZ6E9wAJJAAGpJsAoQVDHi7HteL8WuDh+SUfpRw6ompWCBjpGtnzSRt4ubbQ2GpAPML8QeZVGxOLYbF4RJFBLBMykLnxOeXjLHcuyE/zXsDmtzW50vsKNqz0lC8uoPpFqDJE95pzFJUZDC3PvWNJIzEkWPab9AvpbVe0uIPxCoo6WOIuZYte+4DWANzF2vKJLgBbpTJF1sboMXp3zvp2ygzMbdzNbgac9rHiOHC4XakSixsR4rWCSGICGgMj5GR2ldlbESC6+o1Onqb0KtG3OINhZWvih8EfUmMMF89uVrf8A2kX6RwGiZDB/o9NQlWHaSV2LGlAZufBRIDlObVgdxvbn6FS0G3NU/C56oxMdJHUBgytIaGkN5bhe5tfp5wlkwZ6IrLZ36w33O/SUjbD4vUVLHulmppWgNy7nMHAm9xIHWy+rTXVPOzv1hvud+ko/AiqkkOKEIXI9hU4x54+x+5SZt3s0cQpRAJRHadr8xbm4Bwta49L8k54x54+x+5VcV1j4PDyOptoTMK2TqwHx1eImpp30rojHu8lrgAOBudQOC5tnNkK6kfGwYi11LHISIzTtzFpJJaXcRxPObHm5k9FQK1SM5s8/2k2Fq62UiavY6AzZ2g07d4xuv8Nj+NracbG1yFs2r2Oq6txYK5gp3BmWN9O17ow0AXY88q5sSSC29yE+sZfjwXLUMdvwbHLuQL20vmOiUhnI4IsMMdGKeGUsLKYRskIDi0htg+2gJ57JVwjYaZta2rq6pkzmRuaAyFsee7XNvIW2zGzjrqTpronwtPQewqJYeg9hVpGVKSsQcN2Kq6V5ZTYgGUxmz5HwNkdxHJueawtoRfoVrHsyRirq7eizocm7y6jktF81/V0JnLD6J7ComN3onsKUiOcmLEmzBOJ+GmUFu43Zjy8eSW3vf9kuP+jiUB0DK4to3ziQx7sF19NM3PoBrw0BtovSDG70T2FQMTvRd2FMUFyTQl47sY+SognpKjwd0EDYm8jPZjcwBb67OIsfUsYRsfNSxVLYa0h88rXNkMd3NylxIdc2cSDYn36J0MLvRd2FY3LvRd/SVcUTZOqE/ZXZB9NUyVM07ZJZI8to4hE3Utu4hthc5RwA5zqSm1T3TvRd/SUbl3ou/pKKkG3J2yCwtm6d6Lv6Ssbl3ou7ChKIrC2bp3ou7Csbp3ou7ChqiCFPdO9F3YUbp3ou7CoWiCCp7p3ou7CjdO9E9hUNUQQp7p3onsKN070T2FQqIIU9070T2FG6d6J7ChSCFPdO9E9hWCw+iewoKIoWbeo9ijdBRlCiZB0rG+b6Q7UFFJtNs8auSmeJQzcVG8sW3zasNuIt5v5rhxXYeKSGoZE/duqKpsrnEZrWJOUAW0uSf9yZ/CWemO1YNXH1jf6gpSNJyQs45sg+V8E8FRuamCFrA/Lma5oBGoPDienQ2XPBsHlo6iI1Gaepe10kpbpyXh1g2/v1vz+qybTWxdY3+oKJxCHrWf1BKQykVcmzTH4c2ikfcCFrc4FuU2xDgPeOC5dm8Brad7BLWtlhjjytYIWgkWs0l3G40436FenEoOuj/rHesHFKfr4/6x3p0LZw7T4TPUMZuKt1O5kma7RcO00DrEGw7NdQdLVGDbFObNNPWVHhEs0BidZuQZXNDSdOJygAWtbXjzMfjam/zEX4je9Y8cU3+Zi/Eb3pSCbSoW8E2TrKVzWR17TTMlzZHQNLiL3LC7iL9IPPeysMN2aMWJT1m9BE0Rbky2I1jN7318zo51aeOab/ADMX4je9Hjmm/wAzF+I3vSkLkUUmzkcdbUVc0zTFUQblzC21g/dt1dfny24fzKoZ9HUha2B9cXUbZzII8gDr66ZubQkX4ak21V3tfiUD6R7WTRucXM0a8E+cOYFVeym0uS0Ux5HBrj/L6j6vXzKdGk5VZ2Y1shLJWtqaaq3B3IjdZmY5QLcm5t5thrwtdYwnY+elpJIIKzI59TvA/dB3JsBkcCbG9hc/dZOAKFaRnN+BX2Q2VdSSTTSStfJLYEMjEbAAb6NGlyfUPzT1s79Yb7nfpKrVZbO/WG+536Sj8CLuSscUIQuR7Cpxjzx9j9yq4qxxjzx9j9yq4rtHweHl+zIlDGX9yCoxyWNj9x/Y+taOZuQhCgBCEIAQhCAEIQhQQhChQWFlYQplYQhCmFgFJW1uAVs0zn5vCqUst4IJ3UvMAeUwWkuQTyiONlox7Z6tkcHZTPSbhgFD4Q6mLLMaMmZmkvA+cQpZtRXsfAUApDx/Z6skfnsaml3LQKLwh1MWDK0ZLs0m4HziE8UwsxvJy8gcno0HJ+7ggo48XxulpQ3wioZFmJy5nWJta9hxIFxr61JmMU5fEwTMLp2F0QBvnaASS0jQiwKRfpRdFHUwzb58VQ2ncGF1Nv4JASbRG4IDySeAOnG2i10E8r8SwR00AheaKpvG1uUNAjkDbN/lBaAcvNeylmlHqx1j2oonQGcVTDCJQwvBNg82s06XvqFbFfOscD4sKjkaCYamcMfr5s0Upcx/3xl7bf6V9Fu4/eiZZRojdASZtRglTPVZqWIwybtgNX4S5gsCeRumA7y3+oAG9rrnxfZ+tklbuQW1DYI2vr9+6EPI4jcR3D7dBsNbXQUPd1zyFJeL7P1skzTCCyobBE2Su37ohIWjUbhlw62uhsNeKbKaN7YmNkk3jxG0OflDczgNXZRo251sgojIVyyFdEi5ZEBzSFcshXRKVyyFQpzSFcshXRIVyyFAc8hXLIVvkK5ZChTRIVyyFb5CuSQoDTI5aCpyFa1ACEIQAhCEA17KbS7u0Ux5HBrj/L6j6vXzf8PgK8rwXCHTvGnJv2r02hp93G1t+Asto5TSs3qy2d+sN9zv0lVqstnfrDfc79JR+CQ+yHFCELkewqcY88fY/cquKscY88fY/cquK7R8Hh5fsyJWtwvxWJamNrg1z2hzuALgCebQHU6qEtQxrg1z2hzuALgCfcDqVo5G2KW2jvuP7H1rjr5Zd8GMeGjdZjyQdbkc/uXS4X4rn3R3mYm9o8vr4k69qFs1EVHXj8Nvconwnrx+G3uWrG8ap6SMSVEojYXhoJBN3G+lmgngD2LtDgQCDcEXB9SEtnMXVPXj8Nvco56nrx+G3uWMSxGGnZnmkbGzMBmcbC5vYfkVuY8EAg3BAIPSDwKtIls0mSp68fht7lEy1PXj8Nvco+MYDJuhPHvPQ3jc/wDTe65m41TmpNMJQZ2szFljoLA8bWvYg2vfVKRLkdRmquvH4be5Y39T14/Db3LaVgq0iZs176q68fht7kb6p68fht7lsQpSLkzXvqrrx+G3uWN9U9ePw29y2rCUjWTNe+qevH4be5G+qevH4be5bVhSi5M176p68fht7kb6p68fht7lsQpRcmaxNVdePw29yN9VdePw29y2IKUayZDf1XX/APtt7lHe1PXj8NvctqFKLkzVvanrx+G3uRvanrx+G3uW1CUW2at5U9ePw29ygfCOvH9De5dCEoZM5DFP13wNUTTS9d8AXahKGTK80Mh/6vwhQOGP634QrNCUMmVJwh3WfCFA4H7T8lcrXLUMbYOe1pPDM4C/uvxShkynOzw9P8lA7Mt9Mq7mnYwXe9rRe13ODdejVbAUpDJi6dlWH+YqB2Qj9I/mmVCUMmK52Mh9I9p71jyKh6T2nvTShSkMmK3kVD0ntPejyKh6T2nvV9h2JwVDS6CVsjQ6xLTcA9C2VddFEAZZWRgmwL3tZc9AzEXSkXKQmbQbMxwU7pGk3BbznncB+6pcEwh07xpyb9qeNrKulbTDwiYMjfI0Bwu7Mb5gBlB004qxw2iZEwBtuHEf/uCldmsmkGHUDYWANHMutCFo5grLZ36w33O/SVWqy2d+sN9zv0lR+DUPshxQhC5HsKnGPPH2P3KrirHGPPH2P3Kriu0fB4eX7M85+malc2GmrIxy6arab9DXEEE/72NH+5V9bXsmxySqILoaDCt7pblExl4A9f8AFP3sT3tbRtqKWWncx5EsRAc2PPlcCC1xFxwcAbepLOyGzEdFDURyCefwgBryYCz+GGloZ5x5nHX3dCjXZYyWPYr4f9KFSZYnvkgdHJUZHU7Y5BJGwmwfnLcpP+482nG11im1OJOr6ykpRB/AiMgdIDcMa1hdbiHOJcALiy2YFs9WUjmsirajwVk2cRGkBJGa5YXX0B5yLcSbLrgwLLX1VXeY+E0rosng55Gbd8rNm5XmcLDiisrcL6Qt4vtjLNgsVRJDBJIcQ3ThJEHsNmPcHBp4Otb8+lXe3G0dTTFm6q6WFppmvyyNc+VzzfQNaHWabCxIGt9VXybEXw5tHvZuTWmbeeCn0C3Ll3nrve/3LrxnZuSWsbUwyzwnwcRP/wAMHnKBlJYXGzSW6cNOKdj8L/kX9pdoX12AiWRoEjcRbG7KLAkNcQQDw5Lh9916W2N7qMNjdle6jAa70XGOwd9x1SVFsYG4Y+iL5iXVe+bJ4MQAcrG5S3Ob6A63/m9WrPQOkZSNheZzIIchlbDlN7EBwBuAQLdi1G/2YnVfj7PKsJipaORkeJ4fKyQThwnD3EGxB1bfK9o5y25TvDi7jjk8O6hs2kBEgjG8P8KJ1i/iRc8PUFWP2OnlyR1NZUzU8cmYMMBzc+mYuNtDa+tuZXMeC5cSlrBvbSQbvd7g8n+Gxl82bXzb2tzqJNGpyi/4Fdu2+KPojVNEAjjqN2/knM5xseHM0AjgQdVbbVbYVEclM2MsgjnpWymaRjntu4E5NAeGl9CeUDwUINkMuHSUe8lOeqEufwY6WDBly59fN435104xglTLDHEyolZG2jZC9jqQPa7K2xkFyS1x7RpYp+VE/wDO/wBDZgk0j6eN8j43vcy5dFfIfs3Jvpz9N+HBdyqdlsNbTUkcLc5DM2r25SSXFxNuYXJsFbLp+jg/LoFhZWFAZWFlYQoIQhQ0CChBUKCEIUNIEIQhQQhCAEIQgBCEIAXm/wBLlMZZqKNps57pmt+0d1lH3usPvXpCWNqMH39TSS3kHg028s2LOH8qN2W+YZfM9fFR+DUHTs872xxx1fTwuB5MFMwy+ueR2Utt7mFw9RKdcb2gqzVw0NEI2yOpw9z5LkDkk24G2g42PnBa8W2Uhkp5YomzRb6t37nGHPY2dyGgFtmi5I42uVtx7AnTTRVFO+eCojjDM+5zBzbEcL6GxI59Fns6XE4I9uag4fUvLWNqqadjHaXYQ5+W9r8dHDjzX9S1Y3X4pLhstQ/cMgkgYQzUv3btCb2843aePAnguqLZFjaCWmDpzJNK18kroL3LXAgBubhx4m93E+pXclE12HijeyYjwVsWcRW1aAA61+kA2ur2S4rx7KbZuqrIcI3hkpmARx7gyFwaGFxDt4dOVrpa+qhsbthPPWmmllimaY3ObJGxzBcC5HKDSRa/N961HZWZ9C6klnle1sjHQkU5GTLnuHcq7gQ77rD3LrwXZ+SGsjqpZppXtgLCPBgwWsWgNyus0AW0tzHpTsPHs0/Q39Wn/wC7/wDo1Ve3eHPjxB1TUUjqqkMTQMr3N3YAF7lmrbEOOuhzdjHsjg7qF8wBlfDI/M1m4sWm/Ob66WH3LVjmFVcs75YKypiD4w1zDDmaBb+WzgOnmvqdU/Qv8mymxfGKWPB4XUcLHxityFlQwS5XZZHG4J87hr0FW+M7Q1wxFtHTCG8lK1zTIDZrspcXEjjo02FudclTsYw0DKRhmaRU750hgzZnZC08nMMosRzngrV2E/8AiUdb/F5EOTd7g68hzb5s2nnX4cydi4/2VWGbZ1bsNqZnRtfPBMG6N0ym13OAOuXXhYcPWrfYPGp6oPdLUwStDGkCNrmyNcb3DwQLAWsDY36Vw4ZgEtPBOyKeZj5qhsgkbTebY3y2LzcH7l1bHbPGColnle980rLE7gQsAu0nRuhcSBzDn6UVkeNMcFZbO/WG+536Sq1WWzv1hvud+kqvwZh9kOKEIXI9hU4x54+x+5VcUxS07HG7hfRa/AIvQ/M966KSSPNPhlJ2L5UCmLxfF6H5nvR4ui9D8z3q5ox8eQtlRKZfFsXofme9HiyH0PzPemxD48hXKiU0+LIfQ/M96PFcPV/me9XYifGl7QplRKbfFUHV/me9Y8UwdWO096bET40vaFAqJTj4og6sdp71jxPB1Y7T3psQ+LL2hNKwU5+Jqfqx2nvR4mp+rHae9XaifFn7QmITn4mp+rHae9Hian6sdp71NiL8WXtCYsJ08TU/VjtPejxNT9WO096bEX40vaExYTp4mp+rHae9Hian6sdp71NiL8eQloTp4lp+rHae9Hian6sdp70zRfjyEtBTn4lp+rHae9HiWn6odp71M0XRITEJz8S0/VDtPejxLT9UO096ZoumQmITn4lp+qHae9HiWn6odp70zQ0yExCc/EtP1Q7T3o8S0/VDtPemaGmQmITn4lp+qHae9HiWn6odp70zQ0yExCc/EtP1Q7T3o8S0/VDtPemaGmQmITn4lp+qHae9HiWn6odp70zQ0yExCc/EtP1Q7T3o8S0/VDtPemaGmQmITn4lp+qHae9HiWn6odp70zQ0yExCc/EtP1Q7T3o8S0/VDtPemaGmQmITn4lp+qHae9HiWn6odp70zQ0yExCc/EtP1Q7T3o8S0/VDtPemaGmQmITn4lp+qHae9HiWn6odp70zQ0yExWWzv1hvud+kph8S0/VDtPettPhkLHBzWWI57nvUckWPE07OtCELB6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1" y="3962400"/>
            <a:ext cx="71151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537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Pop Quiz</vt:lpstr>
      <vt:lpstr>Question #1</vt:lpstr>
      <vt:lpstr>Question #2</vt:lpstr>
      <vt:lpstr>Question #3</vt:lpstr>
      <vt:lpstr>Question #4</vt:lpstr>
      <vt:lpstr>Question #5</vt:lpstr>
      <vt:lpstr>Question #6</vt:lpstr>
      <vt:lpstr>Question #7</vt:lpstr>
      <vt:lpstr>Question #8</vt:lpstr>
      <vt:lpstr>Question #9</vt:lpstr>
      <vt:lpstr>Question #10</vt:lpstr>
      <vt:lpstr>Question #11</vt:lpstr>
      <vt:lpstr>Schedule</vt:lpstr>
      <vt:lpstr>Schedule</vt:lpstr>
    </vt:vector>
  </TitlesOfParts>
  <Company>Savvis,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Rhynerson‚ Kyle</dc:creator>
  <cp:lastModifiedBy>Rhynerson‚ Kyle</cp:lastModifiedBy>
  <cp:revision>15</cp:revision>
  <dcterms:created xsi:type="dcterms:W3CDTF">2014-08-13T19:18:43Z</dcterms:created>
  <dcterms:modified xsi:type="dcterms:W3CDTF">2014-08-15T21:44:41Z</dcterms:modified>
</cp:coreProperties>
</file>